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0"/>
  </p:notesMasterIdLst>
  <p:sldIdLst>
    <p:sldId id="283" r:id="rId2"/>
    <p:sldId id="264" r:id="rId3"/>
    <p:sldId id="265" r:id="rId4"/>
    <p:sldId id="266" r:id="rId5"/>
    <p:sldId id="267" r:id="rId6"/>
    <p:sldId id="268" r:id="rId7"/>
    <p:sldId id="271" r:id="rId8"/>
    <p:sldId id="272" r:id="rId9"/>
    <p:sldId id="279" r:id="rId10"/>
    <p:sldId id="281" r:id="rId11"/>
    <p:sldId id="280" r:id="rId12"/>
    <p:sldId id="284" r:id="rId13"/>
    <p:sldId id="285" r:id="rId14"/>
    <p:sldId id="286" r:id="rId15"/>
    <p:sldId id="287" r:id="rId16"/>
    <p:sldId id="288" r:id="rId17"/>
    <p:sldId id="28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2BC59-F80B-43D9-A84B-ACB806B0AF0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082CAFAC-D01C-4FED-94A8-1FD00A95C9FA}">
      <dgm:prSet phldrT="[Tekst]"/>
      <dgm:spPr/>
      <dgm:t>
        <a:bodyPr/>
        <a:lstStyle/>
        <a:p>
          <a:r>
            <a:rPr lang="nl-NL" b="1" dirty="0">
              <a:solidFill>
                <a:srgbClr val="00B050"/>
              </a:solidFill>
            </a:rPr>
            <a:t>Stadium 1</a:t>
          </a:r>
        </a:p>
        <a:p>
          <a:r>
            <a:rPr lang="nl-NL" b="1" dirty="0">
              <a:solidFill>
                <a:srgbClr val="00B050"/>
              </a:solidFill>
            </a:rPr>
            <a:t>ROT/ </a:t>
          </a:r>
          <a:r>
            <a:rPr lang="nl-NL" b="1" dirty="0" err="1">
              <a:solidFill>
                <a:srgbClr val="00B050"/>
              </a:solidFill>
            </a:rPr>
            <a:t>Validation</a:t>
          </a:r>
          <a:endParaRPr lang="nl-NL" b="1" dirty="0">
            <a:solidFill>
              <a:srgbClr val="00B050"/>
            </a:solidFill>
          </a:endParaRPr>
        </a:p>
      </dgm:t>
    </dgm:pt>
    <dgm:pt modelId="{CFC95835-28A2-4020-8EF1-2B71DED2F38E}" type="parTrans" cxnId="{1ADE2E9F-63C3-4406-85E2-F11B331F7D06}">
      <dgm:prSet/>
      <dgm:spPr/>
      <dgm:t>
        <a:bodyPr/>
        <a:lstStyle/>
        <a:p>
          <a:endParaRPr lang="nl-NL"/>
        </a:p>
      </dgm:t>
    </dgm:pt>
    <dgm:pt modelId="{73709EDF-1BDA-4B91-8A00-933C3829B2B9}" type="sibTrans" cxnId="{1ADE2E9F-63C3-4406-85E2-F11B331F7D06}">
      <dgm:prSet/>
      <dgm:spPr/>
      <dgm:t>
        <a:bodyPr/>
        <a:lstStyle/>
        <a:p>
          <a:endParaRPr lang="nl-NL"/>
        </a:p>
      </dgm:t>
    </dgm:pt>
    <dgm:pt modelId="{3C09D376-35E1-4BBD-8ECA-EF950CDDCB77}">
      <dgm:prSet phldrT="[Tekst]"/>
      <dgm:spPr/>
      <dgm:t>
        <a:bodyPr/>
        <a:lstStyle/>
        <a:p>
          <a:r>
            <a:rPr lang="nl-NL" b="1" dirty="0">
              <a:solidFill>
                <a:schemeClr val="accent1">
                  <a:lumMod val="75000"/>
                </a:schemeClr>
              </a:solidFill>
            </a:rPr>
            <a:t>Warme Zorg</a:t>
          </a:r>
        </a:p>
      </dgm:t>
    </dgm:pt>
    <dgm:pt modelId="{0CFA6490-58D5-4A8A-9B13-62FDE129685A}" type="parTrans" cxnId="{43A25176-098E-4E4C-BC37-30BFBEFDF91B}">
      <dgm:prSet/>
      <dgm:spPr/>
      <dgm:t>
        <a:bodyPr/>
        <a:lstStyle/>
        <a:p>
          <a:endParaRPr lang="nl-NL"/>
        </a:p>
      </dgm:t>
    </dgm:pt>
    <dgm:pt modelId="{A9FC7EC0-3D0E-444C-A0CC-22586E9D2456}" type="sibTrans" cxnId="{43A25176-098E-4E4C-BC37-30BFBEFDF91B}">
      <dgm:prSet/>
      <dgm:spPr/>
      <dgm:t>
        <a:bodyPr/>
        <a:lstStyle/>
        <a:p>
          <a:endParaRPr lang="nl-NL"/>
        </a:p>
      </dgm:t>
    </dgm:pt>
    <dgm:pt modelId="{3595FDEE-6434-4228-ADCF-301F45103CB5}">
      <dgm:prSet phldrT="[Tekst]" phldr="1"/>
      <dgm:spPr/>
      <dgm:t>
        <a:bodyPr/>
        <a:lstStyle/>
        <a:p>
          <a:endParaRPr lang="nl-NL" dirty="0"/>
        </a:p>
      </dgm:t>
    </dgm:pt>
    <dgm:pt modelId="{3D971B71-163D-4467-AED4-2F7EF470195E}" type="parTrans" cxnId="{89715F08-BADE-4004-A378-46FC33B91787}">
      <dgm:prSet/>
      <dgm:spPr/>
      <dgm:t>
        <a:bodyPr/>
        <a:lstStyle/>
        <a:p>
          <a:endParaRPr lang="nl-NL"/>
        </a:p>
      </dgm:t>
    </dgm:pt>
    <dgm:pt modelId="{0E5FC19F-A828-4E2F-BCD3-7F1D0D99EE10}" type="sibTrans" cxnId="{89715F08-BADE-4004-A378-46FC33B91787}">
      <dgm:prSet/>
      <dgm:spPr/>
      <dgm:t>
        <a:bodyPr/>
        <a:lstStyle/>
        <a:p>
          <a:endParaRPr lang="nl-NL"/>
        </a:p>
      </dgm:t>
    </dgm:pt>
    <dgm:pt modelId="{B29E3B2F-33DC-4E42-A995-E1DF93132094}">
      <dgm:prSet/>
      <dgm:spPr/>
      <dgm:t>
        <a:bodyPr/>
        <a:lstStyle/>
        <a:p>
          <a:r>
            <a:rPr lang="nl-NL" b="1" dirty="0">
              <a:solidFill>
                <a:srgbClr val="FF0000"/>
              </a:solidFill>
            </a:rPr>
            <a:t>Stadium 4</a:t>
          </a:r>
        </a:p>
        <a:p>
          <a:r>
            <a:rPr lang="nl-NL" b="1" dirty="0" err="1">
              <a:solidFill>
                <a:srgbClr val="FF0000"/>
              </a:solidFill>
            </a:rPr>
            <a:t>Snoezelen</a:t>
          </a:r>
          <a:endParaRPr lang="nl-NL" b="1" dirty="0">
            <a:solidFill>
              <a:srgbClr val="FF0000"/>
            </a:solidFill>
          </a:endParaRPr>
        </a:p>
      </dgm:t>
    </dgm:pt>
    <dgm:pt modelId="{3EE6A3D9-6E8E-42B0-9F74-DA292C26DC87}" type="parTrans" cxnId="{6FF83FB9-F6D1-46F1-A374-26C0EAE4F289}">
      <dgm:prSet/>
      <dgm:spPr/>
      <dgm:t>
        <a:bodyPr/>
        <a:lstStyle/>
        <a:p>
          <a:endParaRPr lang="nl-NL"/>
        </a:p>
      </dgm:t>
    </dgm:pt>
    <dgm:pt modelId="{60E44126-160F-4BF6-A5CD-82DEED211627}" type="sibTrans" cxnId="{6FF83FB9-F6D1-46F1-A374-26C0EAE4F289}">
      <dgm:prSet/>
      <dgm:spPr/>
      <dgm:t>
        <a:bodyPr/>
        <a:lstStyle/>
        <a:p>
          <a:endParaRPr lang="nl-NL"/>
        </a:p>
      </dgm:t>
    </dgm:pt>
    <dgm:pt modelId="{A7820DAB-6392-4E10-A7A7-E7000B5BA746}">
      <dgm:prSet/>
      <dgm:spPr/>
      <dgm:t>
        <a:bodyPr/>
        <a:lstStyle/>
        <a:p>
          <a:r>
            <a:rPr lang="nl-NL" b="1" dirty="0">
              <a:solidFill>
                <a:srgbClr val="FFC000"/>
              </a:solidFill>
            </a:rPr>
            <a:t>Stadium 3</a:t>
          </a:r>
        </a:p>
        <a:p>
          <a:r>
            <a:rPr lang="nl-NL" b="1" dirty="0">
              <a:solidFill>
                <a:srgbClr val="FFC000"/>
              </a:solidFill>
            </a:rPr>
            <a:t>Reminiscentie</a:t>
          </a:r>
        </a:p>
      </dgm:t>
    </dgm:pt>
    <dgm:pt modelId="{C43A84DF-3163-4AFB-80A1-DBFA7FB77E22}" type="parTrans" cxnId="{D28468F6-83A5-478F-924D-0A3A751C87F6}">
      <dgm:prSet/>
      <dgm:spPr/>
      <dgm:t>
        <a:bodyPr/>
        <a:lstStyle/>
        <a:p>
          <a:endParaRPr lang="nl-NL"/>
        </a:p>
      </dgm:t>
    </dgm:pt>
    <dgm:pt modelId="{BAC8F050-8B87-4EF0-BD40-17691704C549}" type="sibTrans" cxnId="{D28468F6-83A5-478F-924D-0A3A751C87F6}">
      <dgm:prSet/>
      <dgm:spPr/>
      <dgm:t>
        <a:bodyPr/>
        <a:lstStyle/>
        <a:p>
          <a:endParaRPr lang="nl-NL"/>
        </a:p>
      </dgm:t>
    </dgm:pt>
    <dgm:pt modelId="{F46E70D3-78E0-4E2A-B4A8-632A1623EBD0}">
      <dgm:prSet/>
      <dgm:spPr/>
      <dgm:t>
        <a:bodyPr/>
        <a:lstStyle/>
        <a:p>
          <a:r>
            <a:rPr lang="nl-NL" b="1" dirty="0">
              <a:solidFill>
                <a:srgbClr val="00B0F0"/>
              </a:solidFill>
            </a:rPr>
            <a:t>Stadium 2</a:t>
          </a:r>
        </a:p>
        <a:p>
          <a:r>
            <a:rPr lang="nl-NL" b="1" dirty="0" err="1">
              <a:solidFill>
                <a:srgbClr val="00B0F0"/>
              </a:solidFill>
            </a:rPr>
            <a:t>Validation</a:t>
          </a:r>
          <a:endParaRPr lang="nl-NL" b="1" dirty="0">
            <a:solidFill>
              <a:srgbClr val="00B0F0"/>
            </a:solidFill>
          </a:endParaRPr>
        </a:p>
      </dgm:t>
    </dgm:pt>
    <dgm:pt modelId="{0EFAD3EB-44E8-48D3-ABCD-F656DF7DE920}" type="parTrans" cxnId="{C718CEDE-9BE9-4501-8E77-BFEF99D3FF09}">
      <dgm:prSet/>
      <dgm:spPr/>
      <dgm:t>
        <a:bodyPr/>
        <a:lstStyle/>
        <a:p>
          <a:endParaRPr lang="nl-NL"/>
        </a:p>
      </dgm:t>
    </dgm:pt>
    <dgm:pt modelId="{46FD0AC7-0484-4558-A534-B6E70F0C6EE0}" type="sibTrans" cxnId="{C718CEDE-9BE9-4501-8E77-BFEF99D3FF09}">
      <dgm:prSet/>
      <dgm:spPr/>
      <dgm:t>
        <a:bodyPr/>
        <a:lstStyle/>
        <a:p>
          <a:endParaRPr lang="nl-NL"/>
        </a:p>
      </dgm:t>
    </dgm:pt>
    <dgm:pt modelId="{29C8E444-E257-4EEB-AC5F-FD4A3D37BA04}" type="pres">
      <dgm:prSet presAssocID="{8622BC59-F80B-43D9-A84B-ACB806B0AF00}" presName="composite" presStyleCnt="0">
        <dgm:presLayoutVars>
          <dgm:chMax val="5"/>
          <dgm:dir/>
          <dgm:resizeHandles val="exact"/>
        </dgm:presLayoutVars>
      </dgm:prSet>
      <dgm:spPr/>
    </dgm:pt>
    <dgm:pt modelId="{06482DB7-7FC6-4879-B7D3-C14C3A1F44AE}" type="pres">
      <dgm:prSet presAssocID="{B29E3B2F-33DC-4E42-A995-E1DF93132094}" presName="circle1" presStyleLbl="lnNode1" presStyleIdx="0" presStyleCnt="5"/>
      <dgm:spPr>
        <a:solidFill>
          <a:srgbClr val="FF0000"/>
        </a:solidFill>
      </dgm:spPr>
    </dgm:pt>
    <dgm:pt modelId="{4F713133-F925-460D-9B56-7BA633F99454}" type="pres">
      <dgm:prSet presAssocID="{B29E3B2F-33DC-4E42-A995-E1DF93132094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7C2BF4-F0A7-45AF-A6C0-871F6DD9972F}" type="pres">
      <dgm:prSet presAssocID="{B29E3B2F-33DC-4E42-A995-E1DF93132094}" presName="line1" presStyleLbl="callout" presStyleIdx="0" presStyleCnt="10"/>
      <dgm:spPr/>
    </dgm:pt>
    <dgm:pt modelId="{070D5344-29FE-4BED-86B1-E29F859B6666}" type="pres">
      <dgm:prSet presAssocID="{B29E3B2F-33DC-4E42-A995-E1DF93132094}" presName="d1" presStyleLbl="callout" presStyleIdx="1" presStyleCnt="10"/>
      <dgm:spPr/>
    </dgm:pt>
    <dgm:pt modelId="{10C013CF-0DDE-4AAB-B295-DE494E16B57C}" type="pres">
      <dgm:prSet presAssocID="{A7820DAB-6392-4E10-A7A7-E7000B5BA746}" presName="circle2" presStyleLbl="lnNode1" presStyleIdx="1" presStyleCnt="5" custAng="5400000"/>
      <dgm:spPr>
        <a:solidFill>
          <a:srgbClr val="FFC000"/>
        </a:solidFill>
      </dgm:spPr>
    </dgm:pt>
    <dgm:pt modelId="{BAFF29AA-A768-47E0-B677-F93DCC46B620}" type="pres">
      <dgm:prSet presAssocID="{A7820DAB-6392-4E10-A7A7-E7000B5BA746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F5B81E-3308-4046-8480-FBF9122F89D0}" type="pres">
      <dgm:prSet presAssocID="{A7820DAB-6392-4E10-A7A7-E7000B5BA746}" presName="line2" presStyleLbl="callout" presStyleIdx="2" presStyleCnt="10"/>
      <dgm:spPr/>
    </dgm:pt>
    <dgm:pt modelId="{45542052-DEB2-49EE-B087-7B50D26F110C}" type="pres">
      <dgm:prSet presAssocID="{A7820DAB-6392-4E10-A7A7-E7000B5BA746}" presName="d2" presStyleLbl="callout" presStyleIdx="3" presStyleCnt="10"/>
      <dgm:spPr/>
    </dgm:pt>
    <dgm:pt modelId="{AC9B136B-6420-4956-B6D1-099D5F05975E}" type="pres">
      <dgm:prSet presAssocID="{F46E70D3-78E0-4E2A-B4A8-632A1623EBD0}" presName="circle3" presStyleLbl="lnNode1" presStyleIdx="2" presStyleCnt="5"/>
      <dgm:spPr>
        <a:solidFill>
          <a:srgbClr val="00B0F0"/>
        </a:solidFill>
      </dgm:spPr>
    </dgm:pt>
    <dgm:pt modelId="{A60AEB22-CDD2-4FCC-B2B5-21FF115AE0A3}" type="pres">
      <dgm:prSet presAssocID="{F46E70D3-78E0-4E2A-B4A8-632A1623EBD0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909B57-C967-4062-BCC3-3E477B0FD722}" type="pres">
      <dgm:prSet presAssocID="{F46E70D3-78E0-4E2A-B4A8-632A1623EBD0}" presName="line3" presStyleLbl="callout" presStyleIdx="4" presStyleCnt="10"/>
      <dgm:spPr/>
    </dgm:pt>
    <dgm:pt modelId="{19D5D490-C432-4265-A61E-F9C5CD7BD706}" type="pres">
      <dgm:prSet presAssocID="{F46E70D3-78E0-4E2A-B4A8-632A1623EBD0}" presName="d3" presStyleLbl="callout" presStyleIdx="5" presStyleCnt="10"/>
      <dgm:spPr/>
    </dgm:pt>
    <dgm:pt modelId="{B29DDDC9-F49A-43C0-894F-217803ECFDDB}" type="pres">
      <dgm:prSet presAssocID="{082CAFAC-D01C-4FED-94A8-1FD00A95C9FA}" presName="circle4" presStyleLbl="lnNode1" presStyleIdx="3" presStyleCnt="5"/>
      <dgm:spPr>
        <a:solidFill>
          <a:srgbClr val="00B050"/>
        </a:solidFill>
      </dgm:spPr>
    </dgm:pt>
    <dgm:pt modelId="{657D1179-100E-4D7C-9DF8-ED33D7DE9185}" type="pres">
      <dgm:prSet presAssocID="{082CAFAC-D01C-4FED-94A8-1FD00A95C9FA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1E93D0-EC8A-41E2-8155-DC82AFF7175E}" type="pres">
      <dgm:prSet presAssocID="{082CAFAC-D01C-4FED-94A8-1FD00A95C9FA}" presName="line4" presStyleLbl="callout" presStyleIdx="6" presStyleCnt="10"/>
      <dgm:spPr/>
    </dgm:pt>
    <dgm:pt modelId="{14EF51A4-21C9-41A8-9119-363447CC3247}" type="pres">
      <dgm:prSet presAssocID="{082CAFAC-D01C-4FED-94A8-1FD00A95C9FA}" presName="d4" presStyleLbl="callout" presStyleIdx="7" presStyleCnt="10"/>
      <dgm:spPr/>
    </dgm:pt>
    <dgm:pt modelId="{3F890F6A-2604-4180-A3C4-A673587A4599}" type="pres">
      <dgm:prSet presAssocID="{3C09D376-35E1-4BBD-8ECA-EF950CDDCB77}" presName="circle5" presStyleLbl="lnNode1" presStyleIdx="4" presStyleCnt="5"/>
      <dgm:spPr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dgm:spPr>
    </dgm:pt>
    <dgm:pt modelId="{8313A5C6-F419-40ED-8BA6-172BCB495B3B}" type="pres">
      <dgm:prSet presAssocID="{3C09D376-35E1-4BBD-8ECA-EF950CDDCB77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A17577-30D0-42D5-81F9-E92E2E3EC68A}" type="pres">
      <dgm:prSet presAssocID="{3C09D376-35E1-4BBD-8ECA-EF950CDDCB77}" presName="line5" presStyleLbl="callout" presStyleIdx="8" presStyleCnt="10"/>
      <dgm:spPr/>
    </dgm:pt>
    <dgm:pt modelId="{F7626D2B-4A08-4C76-BC42-4D82DF830D24}" type="pres">
      <dgm:prSet presAssocID="{3C09D376-35E1-4BBD-8ECA-EF950CDDCB77}" presName="d5" presStyleLbl="callout" presStyleIdx="9" presStyleCnt="10"/>
      <dgm:spPr/>
    </dgm:pt>
  </dgm:ptLst>
  <dgm:cxnLst>
    <dgm:cxn modelId="{D28468F6-83A5-478F-924D-0A3A751C87F6}" srcId="{8622BC59-F80B-43D9-A84B-ACB806B0AF00}" destId="{A7820DAB-6392-4E10-A7A7-E7000B5BA746}" srcOrd="1" destOrd="0" parTransId="{C43A84DF-3163-4AFB-80A1-DBFA7FB77E22}" sibTransId="{BAC8F050-8B87-4EF0-BD40-17691704C549}"/>
    <dgm:cxn modelId="{5D6307CA-FF4D-4036-BC92-BB6B805E23F5}" type="presOf" srcId="{A7820DAB-6392-4E10-A7A7-E7000B5BA746}" destId="{BAFF29AA-A768-47E0-B677-F93DCC46B620}" srcOrd="0" destOrd="0" presId="urn:microsoft.com/office/officeart/2005/8/layout/target1"/>
    <dgm:cxn modelId="{02BBA0F9-A854-4DFE-8AAE-BF8C1750914D}" type="presOf" srcId="{8622BC59-F80B-43D9-A84B-ACB806B0AF00}" destId="{29C8E444-E257-4EEB-AC5F-FD4A3D37BA04}" srcOrd="0" destOrd="0" presId="urn:microsoft.com/office/officeart/2005/8/layout/target1"/>
    <dgm:cxn modelId="{1ADE2E9F-63C3-4406-85E2-F11B331F7D06}" srcId="{8622BC59-F80B-43D9-A84B-ACB806B0AF00}" destId="{082CAFAC-D01C-4FED-94A8-1FD00A95C9FA}" srcOrd="3" destOrd="0" parTransId="{CFC95835-28A2-4020-8EF1-2B71DED2F38E}" sibTransId="{73709EDF-1BDA-4B91-8A00-933C3829B2B9}"/>
    <dgm:cxn modelId="{25A982C9-2B50-493A-B2AA-0E9130E1DC9E}" type="presOf" srcId="{082CAFAC-D01C-4FED-94A8-1FD00A95C9FA}" destId="{657D1179-100E-4D7C-9DF8-ED33D7DE9185}" srcOrd="0" destOrd="0" presId="urn:microsoft.com/office/officeart/2005/8/layout/target1"/>
    <dgm:cxn modelId="{F3CFDF79-B71B-4864-9479-6420A20B067C}" type="presOf" srcId="{B29E3B2F-33DC-4E42-A995-E1DF93132094}" destId="{4F713133-F925-460D-9B56-7BA633F99454}" srcOrd="0" destOrd="0" presId="urn:microsoft.com/office/officeart/2005/8/layout/target1"/>
    <dgm:cxn modelId="{C7375D4C-323D-40F0-B86A-DB1E9D4743B4}" type="presOf" srcId="{F46E70D3-78E0-4E2A-B4A8-632A1623EBD0}" destId="{A60AEB22-CDD2-4FCC-B2B5-21FF115AE0A3}" srcOrd="0" destOrd="0" presId="urn:microsoft.com/office/officeart/2005/8/layout/target1"/>
    <dgm:cxn modelId="{43A25176-098E-4E4C-BC37-30BFBEFDF91B}" srcId="{8622BC59-F80B-43D9-A84B-ACB806B0AF00}" destId="{3C09D376-35E1-4BBD-8ECA-EF950CDDCB77}" srcOrd="4" destOrd="0" parTransId="{0CFA6490-58D5-4A8A-9B13-62FDE129685A}" sibTransId="{A9FC7EC0-3D0E-444C-A0CC-22586E9D2456}"/>
    <dgm:cxn modelId="{C718CEDE-9BE9-4501-8E77-BFEF99D3FF09}" srcId="{8622BC59-F80B-43D9-A84B-ACB806B0AF00}" destId="{F46E70D3-78E0-4E2A-B4A8-632A1623EBD0}" srcOrd="2" destOrd="0" parTransId="{0EFAD3EB-44E8-48D3-ABCD-F656DF7DE920}" sibTransId="{46FD0AC7-0484-4558-A534-B6E70F0C6EE0}"/>
    <dgm:cxn modelId="{6FF83FB9-F6D1-46F1-A374-26C0EAE4F289}" srcId="{8622BC59-F80B-43D9-A84B-ACB806B0AF00}" destId="{B29E3B2F-33DC-4E42-A995-E1DF93132094}" srcOrd="0" destOrd="0" parTransId="{3EE6A3D9-6E8E-42B0-9F74-DA292C26DC87}" sibTransId="{60E44126-160F-4BF6-A5CD-82DEED211627}"/>
    <dgm:cxn modelId="{89715F08-BADE-4004-A378-46FC33B91787}" srcId="{8622BC59-F80B-43D9-A84B-ACB806B0AF00}" destId="{3595FDEE-6434-4228-ADCF-301F45103CB5}" srcOrd="5" destOrd="0" parTransId="{3D971B71-163D-4467-AED4-2F7EF470195E}" sibTransId="{0E5FC19F-A828-4E2F-BCD3-7F1D0D99EE10}"/>
    <dgm:cxn modelId="{8CF8CE92-0ED0-47B7-9A82-797918DAF7BD}" type="presOf" srcId="{3C09D376-35E1-4BBD-8ECA-EF950CDDCB77}" destId="{8313A5C6-F419-40ED-8BA6-172BCB495B3B}" srcOrd="0" destOrd="0" presId="urn:microsoft.com/office/officeart/2005/8/layout/target1"/>
    <dgm:cxn modelId="{E19DBC36-95B6-4684-B275-1989B80666DC}" type="presParOf" srcId="{29C8E444-E257-4EEB-AC5F-FD4A3D37BA04}" destId="{06482DB7-7FC6-4879-B7D3-C14C3A1F44AE}" srcOrd="0" destOrd="0" presId="urn:microsoft.com/office/officeart/2005/8/layout/target1"/>
    <dgm:cxn modelId="{BB34B504-3D90-4EE3-9AA4-F7004B147FBE}" type="presParOf" srcId="{29C8E444-E257-4EEB-AC5F-FD4A3D37BA04}" destId="{4F713133-F925-460D-9B56-7BA633F99454}" srcOrd="1" destOrd="0" presId="urn:microsoft.com/office/officeart/2005/8/layout/target1"/>
    <dgm:cxn modelId="{2E3E3514-8B8A-40EC-8E6D-D057081366C2}" type="presParOf" srcId="{29C8E444-E257-4EEB-AC5F-FD4A3D37BA04}" destId="{317C2BF4-F0A7-45AF-A6C0-871F6DD9972F}" srcOrd="2" destOrd="0" presId="urn:microsoft.com/office/officeart/2005/8/layout/target1"/>
    <dgm:cxn modelId="{4A4ED5AC-FE04-478F-AE0A-57E2CA820CEB}" type="presParOf" srcId="{29C8E444-E257-4EEB-AC5F-FD4A3D37BA04}" destId="{070D5344-29FE-4BED-86B1-E29F859B6666}" srcOrd="3" destOrd="0" presId="urn:microsoft.com/office/officeart/2005/8/layout/target1"/>
    <dgm:cxn modelId="{73789E5B-DC84-4F37-8A05-25DDC13A2423}" type="presParOf" srcId="{29C8E444-E257-4EEB-AC5F-FD4A3D37BA04}" destId="{10C013CF-0DDE-4AAB-B295-DE494E16B57C}" srcOrd="4" destOrd="0" presId="urn:microsoft.com/office/officeart/2005/8/layout/target1"/>
    <dgm:cxn modelId="{62CE9119-4C59-4B97-AF57-23D35175A8A3}" type="presParOf" srcId="{29C8E444-E257-4EEB-AC5F-FD4A3D37BA04}" destId="{BAFF29AA-A768-47E0-B677-F93DCC46B620}" srcOrd="5" destOrd="0" presId="urn:microsoft.com/office/officeart/2005/8/layout/target1"/>
    <dgm:cxn modelId="{3142BDBD-C948-4AE0-9128-0C5F4112D947}" type="presParOf" srcId="{29C8E444-E257-4EEB-AC5F-FD4A3D37BA04}" destId="{CDF5B81E-3308-4046-8480-FBF9122F89D0}" srcOrd="6" destOrd="0" presId="urn:microsoft.com/office/officeart/2005/8/layout/target1"/>
    <dgm:cxn modelId="{310907D8-16E5-4A47-8F36-3863ECFFC6C6}" type="presParOf" srcId="{29C8E444-E257-4EEB-AC5F-FD4A3D37BA04}" destId="{45542052-DEB2-49EE-B087-7B50D26F110C}" srcOrd="7" destOrd="0" presId="urn:microsoft.com/office/officeart/2005/8/layout/target1"/>
    <dgm:cxn modelId="{1CE6819B-3DEE-48BD-A329-F4D4FD7192BA}" type="presParOf" srcId="{29C8E444-E257-4EEB-AC5F-FD4A3D37BA04}" destId="{AC9B136B-6420-4956-B6D1-099D5F05975E}" srcOrd="8" destOrd="0" presId="urn:microsoft.com/office/officeart/2005/8/layout/target1"/>
    <dgm:cxn modelId="{43791F4E-1733-4B99-9DE8-BF364281C12C}" type="presParOf" srcId="{29C8E444-E257-4EEB-AC5F-FD4A3D37BA04}" destId="{A60AEB22-CDD2-4FCC-B2B5-21FF115AE0A3}" srcOrd="9" destOrd="0" presId="urn:microsoft.com/office/officeart/2005/8/layout/target1"/>
    <dgm:cxn modelId="{CE35B7C8-FE30-42DC-805F-5B9A38152626}" type="presParOf" srcId="{29C8E444-E257-4EEB-AC5F-FD4A3D37BA04}" destId="{F8909B57-C967-4062-BCC3-3E477B0FD722}" srcOrd="10" destOrd="0" presId="urn:microsoft.com/office/officeart/2005/8/layout/target1"/>
    <dgm:cxn modelId="{5CCFDDEA-B8C5-467C-86D5-A2AB04CD85DB}" type="presParOf" srcId="{29C8E444-E257-4EEB-AC5F-FD4A3D37BA04}" destId="{19D5D490-C432-4265-A61E-F9C5CD7BD706}" srcOrd="11" destOrd="0" presId="urn:microsoft.com/office/officeart/2005/8/layout/target1"/>
    <dgm:cxn modelId="{3275B0F9-C471-4A16-AF63-62B0F6A5F975}" type="presParOf" srcId="{29C8E444-E257-4EEB-AC5F-FD4A3D37BA04}" destId="{B29DDDC9-F49A-43C0-894F-217803ECFDDB}" srcOrd="12" destOrd="0" presId="urn:microsoft.com/office/officeart/2005/8/layout/target1"/>
    <dgm:cxn modelId="{BB2BDBB0-D251-4F06-81B9-CD257A974980}" type="presParOf" srcId="{29C8E444-E257-4EEB-AC5F-FD4A3D37BA04}" destId="{657D1179-100E-4D7C-9DF8-ED33D7DE9185}" srcOrd="13" destOrd="0" presId="urn:microsoft.com/office/officeart/2005/8/layout/target1"/>
    <dgm:cxn modelId="{EB355D8D-DD7E-48B3-91AF-AC0E85BBC25B}" type="presParOf" srcId="{29C8E444-E257-4EEB-AC5F-FD4A3D37BA04}" destId="{F81E93D0-EC8A-41E2-8155-DC82AFF7175E}" srcOrd="14" destOrd="0" presId="urn:microsoft.com/office/officeart/2005/8/layout/target1"/>
    <dgm:cxn modelId="{F21EA564-045A-40DB-9DAD-E9C58A6E0923}" type="presParOf" srcId="{29C8E444-E257-4EEB-AC5F-FD4A3D37BA04}" destId="{14EF51A4-21C9-41A8-9119-363447CC3247}" srcOrd="15" destOrd="0" presId="urn:microsoft.com/office/officeart/2005/8/layout/target1"/>
    <dgm:cxn modelId="{81DC599C-3F0C-491D-A80E-AA95AB735C1F}" type="presParOf" srcId="{29C8E444-E257-4EEB-AC5F-FD4A3D37BA04}" destId="{3F890F6A-2604-4180-A3C4-A673587A4599}" srcOrd="16" destOrd="0" presId="urn:microsoft.com/office/officeart/2005/8/layout/target1"/>
    <dgm:cxn modelId="{31CEDCDA-5B7B-48EE-AA5B-74DA23BC9B7A}" type="presParOf" srcId="{29C8E444-E257-4EEB-AC5F-FD4A3D37BA04}" destId="{8313A5C6-F419-40ED-8BA6-172BCB495B3B}" srcOrd="17" destOrd="0" presId="urn:microsoft.com/office/officeart/2005/8/layout/target1"/>
    <dgm:cxn modelId="{96E5FFCA-C846-49CC-B6D6-89C3E0B94D55}" type="presParOf" srcId="{29C8E444-E257-4EEB-AC5F-FD4A3D37BA04}" destId="{FBA17577-30D0-42D5-81F9-E92E2E3EC68A}" srcOrd="18" destOrd="0" presId="urn:microsoft.com/office/officeart/2005/8/layout/target1"/>
    <dgm:cxn modelId="{C481B644-516F-452B-B164-5319CF88B392}" type="presParOf" srcId="{29C8E444-E257-4EEB-AC5F-FD4A3D37BA04}" destId="{F7626D2B-4A08-4C76-BC42-4D82DF830D24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90F6A-2604-4180-A3C4-A673587A4599}">
      <dsp:nvSpPr>
        <dsp:cNvPr id="0" name=""/>
        <dsp:cNvSpPr/>
      </dsp:nvSpPr>
      <dsp:spPr>
        <a:xfrm>
          <a:off x="1286073" y="987112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DDDC9-F49A-43C0-894F-217803ECFDDB}">
      <dsp:nvSpPr>
        <dsp:cNvPr id="0" name=""/>
        <dsp:cNvSpPr/>
      </dsp:nvSpPr>
      <dsp:spPr>
        <a:xfrm>
          <a:off x="1663142" y="1364181"/>
          <a:ext cx="2640333" cy="264033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B136B-6420-4956-B6D1-099D5F05975E}">
      <dsp:nvSpPr>
        <dsp:cNvPr id="0" name=""/>
        <dsp:cNvSpPr/>
      </dsp:nvSpPr>
      <dsp:spPr>
        <a:xfrm>
          <a:off x="2040211" y="1741251"/>
          <a:ext cx="1886195" cy="188619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013CF-0DDE-4AAB-B295-DE494E16B57C}">
      <dsp:nvSpPr>
        <dsp:cNvPr id="0" name=""/>
        <dsp:cNvSpPr/>
      </dsp:nvSpPr>
      <dsp:spPr>
        <a:xfrm rot="5400000">
          <a:off x="2417563" y="2118603"/>
          <a:ext cx="1131490" cy="113149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82DB7-7FC6-4879-B7D3-C14C3A1F44AE}">
      <dsp:nvSpPr>
        <dsp:cNvPr id="0" name=""/>
        <dsp:cNvSpPr/>
      </dsp:nvSpPr>
      <dsp:spPr>
        <a:xfrm>
          <a:off x="2794633" y="2495672"/>
          <a:ext cx="377352" cy="37735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13133-F925-460D-9B56-7BA633F99454}">
      <dsp:nvSpPr>
        <dsp:cNvPr id="0" name=""/>
        <dsp:cNvSpPr/>
      </dsp:nvSpPr>
      <dsp:spPr>
        <a:xfrm>
          <a:off x="5246290" y="144378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rgbClr val="FF0000"/>
              </a:solidFill>
            </a:rPr>
            <a:t>Stadium 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err="1">
              <a:solidFill>
                <a:srgbClr val="FF0000"/>
              </a:solidFill>
            </a:rPr>
            <a:t>Snoezelen</a:t>
          </a:r>
          <a:endParaRPr lang="nl-NL" sz="1600" b="1" kern="1200" dirty="0">
            <a:solidFill>
              <a:srgbClr val="FF0000"/>
            </a:solidFill>
          </a:endParaRPr>
        </a:p>
      </dsp:txBody>
      <dsp:txXfrm>
        <a:off x="5246290" y="144378"/>
        <a:ext cx="1697236" cy="599237"/>
      </dsp:txXfrm>
    </dsp:sp>
    <dsp:sp modelId="{317C2BF4-F0A7-45AF-A6C0-871F6DD9972F}">
      <dsp:nvSpPr>
        <dsp:cNvPr id="0" name=""/>
        <dsp:cNvSpPr/>
      </dsp:nvSpPr>
      <dsp:spPr>
        <a:xfrm>
          <a:off x="4821981" y="44399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D5344-29FE-4BED-86B1-E29F859B6666}">
      <dsp:nvSpPr>
        <dsp:cNvPr id="0" name=""/>
        <dsp:cNvSpPr/>
      </dsp:nvSpPr>
      <dsp:spPr>
        <a:xfrm rot="5400000">
          <a:off x="2781055" y="646250"/>
          <a:ext cx="2240351" cy="183584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F29AA-A768-47E0-B677-F93DCC46B620}">
      <dsp:nvSpPr>
        <dsp:cNvPr id="0" name=""/>
        <dsp:cNvSpPr/>
      </dsp:nvSpPr>
      <dsp:spPr>
        <a:xfrm>
          <a:off x="5246290" y="778013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rgbClr val="FFC000"/>
              </a:solidFill>
            </a:rPr>
            <a:t>Stadium 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rgbClr val="FFC000"/>
              </a:solidFill>
            </a:rPr>
            <a:t>Reminiscentie</a:t>
          </a:r>
        </a:p>
      </dsp:txBody>
      <dsp:txXfrm>
        <a:off x="5246290" y="778013"/>
        <a:ext cx="1697236" cy="599237"/>
      </dsp:txXfrm>
    </dsp:sp>
    <dsp:sp modelId="{CDF5B81E-3308-4046-8480-FBF9122F89D0}">
      <dsp:nvSpPr>
        <dsp:cNvPr id="0" name=""/>
        <dsp:cNvSpPr/>
      </dsp:nvSpPr>
      <dsp:spPr>
        <a:xfrm>
          <a:off x="4821981" y="107763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2052-DEB2-49EE-B087-7B50D26F110C}">
      <dsp:nvSpPr>
        <dsp:cNvPr id="0" name=""/>
        <dsp:cNvSpPr/>
      </dsp:nvSpPr>
      <dsp:spPr>
        <a:xfrm rot="5400000">
          <a:off x="3110262" y="1231740"/>
          <a:ext cx="1865375" cy="15557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AEB22-CDD2-4FCC-B2B5-21FF115AE0A3}">
      <dsp:nvSpPr>
        <dsp:cNvPr id="0" name=""/>
        <dsp:cNvSpPr/>
      </dsp:nvSpPr>
      <dsp:spPr>
        <a:xfrm>
          <a:off x="5246290" y="1411647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rgbClr val="00B0F0"/>
              </a:solidFill>
            </a:rPr>
            <a:t>Stadium 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err="1">
              <a:solidFill>
                <a:srgbClr val="00B0F0"/>
              </a:solidFill>
            </a:rPr>
            <a:t>Validation</a:t>
          </a:r>
          <a:endParaRPr lang="nl-NL" sz="1600" b="1" kern="1200" dirty="0">
            <a:solidFill>
              <a:srgbClr val="00B0F0"/>
            </a:solidFill>
          </a:endParaRPr>
        </a:p>
      </dsp:txBody>
      <dsp:txXfrm>
        <a:off x="5246290" y="1411647"/>
        <a:ext cx="1697236" cy="599237"/>
      </dsp:txXfrm>
    </dsp:sp>
    <dsp:sp modelId="{F8909B57-C967-4062-BCC3-3E477B0FD722}">
      <dsp:nvSpPr>
        <dsp:cNvPr id="0" name=""/>
        <dsp:cNvSpPr/>
      </dsp:nvSpPr>
      <dsp:spPr>
        <a:xfrm>
          <a:off x="4821981" y="171126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5D490-C432-4265-A61E-F9C5CD7BD706}">
      <dsp:nvSpPr>
        <dsp:cNvPr id="0" name=""/>
        <dsp:cNvSpPr/>
      </dsp:nvSpPr>
      <dsp:spPr>
        <a:xfrm rot="5400000">
          <a:off x="3433076" y="1793299"/>
          <a:ext cx="1470937" cy="13068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D1179-100E-4D7C-9DF8-ED33D7DE9185}">
      <dsp:nvSpPr>
        <dsp:cNvPr id="0" name=""/>
        <dsp:cNvSpPr/>
      </dsp:nvSpPr>
      <dsp:spPr>
        <a:xfrm>
          <a:off x="5246290" y="2031704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rgbClr val="00B050"/>
              </a:solidFill>
            </a:rPr>
            <a:t>Stadium 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rgbClr val="00B050"/>
              </a:solidFill>
            </a:rPr>
            <a:t>ROT/ </a:t>
          </a:r>
          <a:r>
            <a:rPr lang="nl-NL" sz="1600" b="1" kern="1200" dirty="0" err="1">
              <a:solidFill>
                <a:srgbClr val="00B050"/>
              </a:solidFill>
            </a:rPr>
            <a:t>Validation</a:t>
          </a:r>
          <a:endParaRPr lang="nl-NL" sz="1600" b="1" kern="1200" dirty="0">
            <a:solidFill>
              <a:srgbClr val="00B050"/>
            </a:solidFill>
          </a:endParaRPr>
        </a:p>
      </dsp:txBody>
      <dsp:txXfrm>
        <a:off x="5246290" y="2031704"/>
        <a:ext cx="1697236" cy="599237"/>
      </dsp:txXfrm>
    </dsp:sp>
    <dsp:sp modelId="{F81E93D0-EC8A-41E2-8155-DC82AFF7175E}">
      <dsp:nvSpPr>
        <dsp:cNvPr id="0" name=""/>
        <dsp:cNvSpPr/>
      </dsp:nvSpPr>
      <dsp:spPr>
        <a:xfrm>
          <a:off x="4821981" y="2331323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F51A4-21C9-41A8-9119-363447CC3247}">
      <dsp:nvSpPr>
        <dsp:cNvPr id="0" name=""/>
        <dsp:cNvSpPr/>
      </dsp:nvSpPr>
      <dsp:spPr>
        <a:xfrm rot="5400000">
          <a:off x="3754420" y="2386200"/>
          <a:ext cx="1122438" cy="10126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3A5C6-F419-40ED-8BA6-172BCB495B3B}">
      <dsp:nvSpPr>
        <dsp:cNvPr id="0" name=""/>
        <dsp:cNvSpPr/>
      </dsp:nvSpPr>
      <dsp:spPr>
        <a:xfrm>
          <a:off x="5246290" y="2633657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>
              <a:solidFill>
                <a:schemeClr val="accent1">
                  <a:lumMod val="75000"/>
                </a:schemeClr>
              </a:solidFill>
            </a:rPr>
            <a:t>Warme Zorg</a:t>
          </a:r>
        </a:p>
      </dsp:txBody>
      <dsp:txXfrm>
        <a:off x="5246290" y="2633657"/>
        <a:ext cx="1697236" cy="599237"/>
      </dsp:txXfrm>
    </dsp:sp>
    <dsp:sp modelId="{FBA17577-30D0-42D5-81F9-E92E2E3EC68A}">
      <dsp:nvSpPr>
        <dsp:cNvPr id="0" name=""/>
        <dsp:cNvSpPr/>
      </dsp:nvSpPr>
      <dsp:spPr>
        <a:xfrm>
          <a:off x="4821981" y="293327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26D2B-4A08-4C76-BC42-4D82DF830D24}">
      <dsp:nvSpPr>
        <dsp:cNvPr id="0" name=""/>
        <dsp:cNvSpPr/>
      </dsp:nvSpPr>
      <dsp:spPr>
        <a:xfrm rot="5400000">
          <a:off x="4058225" y="2961563"/>
          <a:ext cx="792043" cy="73546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9381D-B054-4E55-9266-8B3165F3AC98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6E4C6-F971-4BE8-8BDD-3B22E92FE7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05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320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536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45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04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03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33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991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237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201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608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139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976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52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267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82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36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313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64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9BvrBhhyx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77" y="5445224"/>
            <a:ext cx="6553200" cy="1219200"/>
          </a:xfrm>
        </p:spPr>
        <p:txBody>
          <a:bodyPr>
            <a:noAutofit/>
          </a:bodyPr>
          <a:lstStyle/>
          <a:p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MODULE 07 GERIATRIE EN DEMENTIE</a:t>
            </a:r>
            <a:b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nl-N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ppt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dementie 2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42" y="260648"/>
            <a:ext cx="3260735" cy="338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" y="1196751"/>
            <a:ext cx="4530383" cy="302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29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623804"/>
            <a:ext cx="6377940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Fasen dementie 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912768" cy="4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83030" y="332656"/>
            <a:ext cx="6377940" cy="1293028"/>
          </a:xfrm>
        </p:spPr>
        <p:txBody>
          <a:bodyPr>
            <a:no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Wanneer welke benaderingswijze?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654215"/>
              </p:ext>
            </p:extLst>
          </p:nvPr>
        </p:nvGraphicFramePr>
        <p:xfrm>
          <a:off x="457200" y="22048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57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6049" y="332656"/>
            <a:ext cx="8229600" cy="1399032"/>
          </a:xfrm>
        </p:spPr>
        <p:txBody>
          <a:bodyPr/>
          <a:lstStyle/>
          <a:p>
            <a:r>
              <a:rPr lang="nl-N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Benaderingwijzen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dementie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887767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ROT/ROB = realiteitsoriëntatie training/benadering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Reminiscentie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Validation</a:t>
            </a: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Snoezelen</a:t>
            </a: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PDL = </a:t>
            </a:r>
            <a:r>
              <a:rPr lang="nl-NL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passiviteiten</a:t>
            </a: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dagelijks leven</a:t>
            </a:r>
          </a:p>
        </p:txBody>
      </p:sp>
    </p:spTree>
    <p:extLst>
      <p:ext uri="{BB962C8B-B14F-4D97-AF65-F5344CB8AC3E}">
        <p14:creationId xmlns:p14="http://schemas.microsoft.com/office/powerpoint/2010/main" val="331165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377940" cy="1293028"/>
          </a:xfrm>
        </p:spPr>
        <p:txBody>
          <a:bodyPr>
            <a:normAutofit/>
          </a:bodyPr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Realiteitsoriëntatie training/begeleiding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3223" y="1844824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Doel = contact met de werkelijkheid terugkrijgen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Corrigeren verkeerde </a:t>
            </a:r>
            <a:r>
              <a:rPr lang="nl-NL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uitspraken/handelingen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Zelfstandig gedrag wordt </a:t>
            </a:r>
            <a:r>
              <a:rPr lang="nl-NL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gestimuleerd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Prikkels die helpen bij oriëntatie in tijd, plaats en persoon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Geschikt voor zorgvragers die in de “bedreigde ik” fase verkeren. </a:t>
            </a:r>
          </a:p>
        </p:txBody>
      </p:sp>
    </p:spTree>
    <p:extLst>
      <p:ext uri="{BB962C8B-B14F-4D97-AF65-F5344CB8AC3E}">
        <p14:creationId xmlns:p14="http://schemas.microsoft.com/office/powerpoint/2010/main" val="16649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377940" cy="1293028"/>
          </a:xfrm>
        </p:spPr>
        <p:txBody>
          <a:bodyPr/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Reminiscentie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923771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Geschikt voor licht tot matig verwarde zorgvragers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Aansluiten bij de belevingswereld van de zorgvrager</a:t>
            </a:r>
          </a:p>
          <a:p>
            <a:pPr marL="406908" indent="-342900"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Praten over vroeger, herinneringen ophalen</a:t>
            </a:r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759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0887" y="188640"/>
            <a:ext cx="6377940" cy="1293028"/>
          </a:xfrm>
        </p:spPr>
        <p:txBody>
          <a:bodyPr/>
          <a:lstStyle/>
          <a:p>
            <a:r>
              <a:rPr lang="nl-N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Validation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Matig en ernstig verwarde zorgvragers (“verdwaalde ik” en “verborgen ik” fase)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Doel = mensen gelukkig te helpen zijn met wie en hoe ze nu zijn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Uitgangspunt is meegaan in de belevingswereld van de zorgvrager en zijn fantasieën toestaan </a:t>
            </a:r>
          </a:p>
        </p:txBody>
      </p:sp>
    </p:spTree>
    <p:extLst>
      <p:ext uri="{BB962C8B-B14F-4D97-AF65-F5344CB8AC3E}">
        <p14:creationId xmlns:p14="http://schemas.microsoft.com/office/powerpoint/2010/main" val="69298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399032"/>
          </a:xfrm>
        </p:spPr>
        <p:txBody>
          <a:bodyPr>
            <a:normAutofit/>
          </a:bodyPr>
          <a:lstStyle/>
          <a:p>
            <a:r>
              <a:rPr lang="nl-N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Snoezelen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(zintuigactivering)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60848"/>
            <a:ext cx="923771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Door middel van het stimuleren van zintuigen contact proberen te maken met zeer ernstig demente zorgvragers (“verzonken ik” fase)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Doel = ontspanning en prettige prikkels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4394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PDL (</a:t>
            </a:r>
            <a:r>
              <a:rPr lang="nl-N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passiviteiten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dagelijks leven)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564904"/>
            <a:ext cx="756084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Maatregelen, voorzieningen en activiteiten om de volledig passieve zorgvrager zo leefbaar, comfortabel en pijnloos te verzorgen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Het voorkomen van decubitus, contracturen, pijn en zorgen dat de zorgvrager zo min mogelijk weerstand opbouwt bij de verzorging</a:t>
            </a:r>
          </a:p>
        </p:txBody>
      </p:sp>
    </p:spTree>
    <p:extLst>
      <p:ext uri="{BB962C8B-B14F-4D97-AF65-F5344CB8AC3E}">
        <p14:creationId xmlns:p14="http://schemas.microsoft.com/office/powerpoint/2010/main" val="224656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6"/>
            <a:ext cx="4095898" cy="40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1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377940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Stadia van 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472536" cy="33123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800" b="1" dirty="0">
                <a:latin typeface="Calibri Light" panose="020F0302020204030204" pitchFamily="34" charset="0"/>
              </a:rPr>
              <a:t>3 verschillende fases van dementie (Alzheimer):</a:t>
            </a:r>
          </a:p>
          <a:p>
            <a:pPr>
              <a:buFont typeface="Wingdings" pitchFamily="2" charset="2"/>
              <a:buChar char="§"/>
            </a:pPr>
            <a:endParaRPr lang="nl-NL" sz="3800" b="1" dirty="0">
              <a:latin typeface="Calibri Light" panose="020F030202020403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3800" b="1" dirty="0">
                <a:latin typeface="Calibri Light" panose="020F0302020204030204" pitchFamily="34" charset="0"/>
              </a:rPr>
              <a:t>Fase 1: Vroege of begin fase / eerste stadium / begeleidingsbehoeftige fase 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3800" b="1" dirty="0">
                <a:latin typeface="Calibri Light" panose="020F0302020204030204" pitchFamily="34" charset="0"/>
              </a:rPr>
              <a:t>Fase 2: Midden fase /  tweede stadium /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3800" b="1" dirty="0">
                <a:latin typeface="Calibri Light" panose="020F0302020204030204" pitchFamily="34" charset="0"/>
              </a:rPr>
              <a:t>Fase 3: Late of eind fase / derde stadium</a:t>
            </a:r>
          </a:p>
          <a:p>
            <a:pPr marL="877824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4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56592" y="620688"/>
            <a:ext cx="8229600" cy="1073274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Fase 1 van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93962"/>
            <a:ext cx="8388424" cy="490339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4200" b="1" dirty="0">
                <a:latin typeface="Calibri Light" panose="020F0302020204030204" pitchFamily="34" charset="0"/>
              </a:rPr>
              <a:t>Geheugen verlies recente dingen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4200" b="1" dirty="0">
                <a:latin typeface="Calibri Light" panose="020F0302020204030204" pitchFamily="34" charset="0"/>
              </a:rPr>
              <a:t>Herhalen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4200" b="1" dirty="0">
                <a:latin typeface="Calibri Light" panose="020F0302020204030204" pitchFamily="34" charset="0"/>
              </a:rPr>
              <a:t>Verwardheid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nl-NL" sz="4200" b="1" dirty="0">
                <a:latin typeface="Calibri Light" panose="020F0302020204030204" pitchFamily="34" charset="0"/>
              </a:rPr>
              <a:t>Minder snel iets begrijpen</a:t>
            </a:r>
          </a:p>
          <a:p>
            <a:pPr lvl="1">
              <a:lnSpc>
                <a:spcPct val="170000"/>
              </a:lnSpc>
            </a:pPr>
            <a:r>
              <a:rPr lang="nl-NL" sz="4200" b="1" dirty="0">
                <a:latin typeface="Calibri Light" panose="020F0302020204030204" pitchFamily="34" charset="0"/>
              </a:rPr>
              <a:t>Moeite met nieuwe dingen aanleren of onthouden. (spullen kwijtraken)</a:t>
            </a:r>
          </a:p>
          <a:p>
            <a:pPr lvl="1">
              <a:lnSpc>
                <a:spcPct val="170000"/>
              </a:lnSpc>
            </a:pPr>
            <a:r>
              <a:rPr lang="nl-NL" sz="4200" b="1" dirty="0">
                <a:latin typeface="Calibri Light" panose="020F0302020204030204" pitchFamily="34" charset="0"/>
              </a:rPr>
              <a:t>Achteruitgang kortetermijngeheugen.</a:t>
            </a:r>
          </a:p>
          <a:p>
            <a:pPr lvl="1">
              <a:lnSpc>
                <a:spcPct val="170000"/>
              </a:lnSpc>
            </a:pPr>
            <a:r>
              <a:rPr lang="nl-NL" sz="4200" b="1" dirty="0">
                <a:latin typeface="Calibri Light" panose="020F0302020204030204" pitchFamily="34" charset="0"/>
              </a:rPr>
              <a:t>Belangrijk: laat mensen zelfstandig dingen doen, zorg dat ze onafhankelijk blijven en ondersteun ze hierbij, maar alleen waar nodig. 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04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551796"/>
            <a:ext cx="6377940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Fase 2 van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844824"/>
            <a:ext cx="6752456" cy="38401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9600" b="1" dirty="0">
                <a:latin typeface="Calibri Light" panose="020F0302020204030204" pitchFamily="34" charset="0"/>
              </a:rPr>
              <a:t>Desoriëntatie in tijd: zich niet herinneren welke dag, week, maand of jaar het is.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96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9600" b="1" dirty="0">
                <a:latin typeface="Calibri Light" panose="020F0302020204030204" pitchFamily="34" charset="0"/>
              </a:rPr>
              <a:t>Desoriëntatie in plaats: zich niet herinneren waar iemand is, woont enzovoort.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96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9600" b="1" dirty="0">
                <a:latin typeface="Calibri Light" panose="020F0302020204030204" pitchFamily="34" charset="0"/>
              </a:rPr>
              <a:t>Desoriëntatie in persoon: zich niet herinneren wie iemand is, ook familie en naasten niet.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96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9600" b="1" dirty="0">
                <a:latin typeface="Calibri Light" panose="020F0302020204030204" pitchFamily="34" charset="0"/>
              </a:rPr>
              <a:t>Ongewone gedragingen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96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9600" b="1" dirty="0">
                <a:latin typeface="Calibri Light" panose="020F0302020204030204" pitchFamily="34" charset="0"/>
              </a:rPr>
              <a:t>Verstoord slaap- waak ritme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95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7820"/>
            <a:ext cx="6377940" cy="1293028"/>
          </a:xfrm>
        </p:spPr>
        <p:txBody>
          <a:bodyPr/>
          <a:lstStyle/>
          <a:p>
            <a:r>
              <a:rPr lang="nl-NL" dirty="0">
                <a:latin typeface="Calibri Light" panose="020F0302020204030204" pitchFamily="34" charset="0"/>
              </a:rPr>
              <a:t>Fase 2 van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2060848"/>
            <a:ext cx="7112496" cy="3840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nl-NL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Mensen hebben meer ondersteuning en begeleiding nodig bij de dagelijkse dingen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Ze gaan steeds vaker dingen vergeten en hebben hulp nodig bij eten, wassen, aankleden en toiletgang</a:t>
            </a:r>
          </a:p>
        </p:txBody>
      </p:sp>
    </p:spTree>
    <p:extLst>
      <p:ext uri="{BB962C8B-B14F-4D97-AF65-F5344CB8AC3E}">
        <p14:creationId xmlns:p14="http://schemas.microsoft.com/office/powerpoint/2010/main" val="70850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763898"/>
            <a:ext cx="6377940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Fase 3 van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060848"/>
            <a:ext cx="7256512" cy="460851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Veel hulp en ondersteuning tot volledige afhankelijkheid van anderen.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Veel lichamelijke problemen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Problemen met kauwen en slikken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Incontinentie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Verlies van spraak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Onrust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nl-NL" sz="5000" b="1" dirty="0">
                <a:latin typeface="Calibri Light" panose="020F0302020204030204" pitchFamily="34" charset="0"/>
              </a:rPr>
              <a:t>Stemmingswisselingen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4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764373"/>
            <a:ext cx="7650048" cy="1293028"/>
          </a:xfrm>
        </p:spPr>
        <p:txBody>
          <a:bodyPr>
            <a:norm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Specifieke gedragingen van dementerende zorgvragers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2492896"/>
            <a:ext cx="7955280" cy="4069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 err="1">
                <a:latin typeface="Calibri Light" panose="020F0302020204030204" pitchFamily="34" charset="0"/>
              </a:rPr>
              <a:t>Facadegedrag</a:t>
            </a:r>
            <a:r>
              <a:rPr lang="nl-NL" sz="2400" b="1" dirty="0">
                <a:latin typeface="Calibri Light" panose="020F0302020204030204" pitchFamily="34" charset="0"/>
              </a:rPr>
              <a:t>: geheugenstoornissen proberen te verbloemen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Confabuleren: gaten vullen in het geheugen om zo toch een geloofwaardig verhaal te vertellen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Zwerfgedrag: op zoek gaan naar dingen uit het verleden, dingen ze die herkennen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27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373"/>
            <a:ext cx="7506032" cy="1293028"/>
          </a:xfrm>
        </p:spPr>
        <p:txBody>
          <a:bodyPr>
            <a:norm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Specifieke gedragingen van dementerende zorgvragers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8971" y="2420888"/>
            <a:ext cx="7955280" cy="40690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Rusteloosheid</a:t>
            </a:r>
          </a:p>
          <a:p>
            <a:pPr lvl="2"/>
            <a:r>
              <a:rPr lang="nl-NL" sz="2000" b="1" dirty="0">
                <a:latin typeface="Calibri Light" panose="020F0302020204030204" pitchFamily="34" charset="0"/>
              </a:rPr>
              <a:t>Bezig zijn en bezig blijven</a:t>
            </a:r>
          </a:p>
          <a:p>
            <a:pPr lvl="2"/>
            <a:r>
              <a:rPr lang="nl-NL" sz="2000" b="1" dirty="0">
                <a:latin typeface="Calibri Light" panose="020F0302020204030204" pitchFamily="34" charset="0"/>
              </a:rPr>
              <a:t>Terugtrekken</a:t>
            </a:r>
          </a:p>
          <a:p>
            <a:pPr lvl="2"/>
            <a:r>
              <a:rPr lang="nl-NL" sz="2000" b="1" dirty="0">
                <a:latin typeface="Calibri Light" panose="020F0302020204030204" pitchFamily="34" charset="0"/>
              </a:rPr>
              <a:t>Onrust komt voort uit onzekerheid (ze weten dat ze “rare” dingen doen</a:t>
            </a:r>
          </a:p>
          <a:p>
            <a:pPr lvl="2">
              <a:buFont typeface="Wingdings" pitchFamily="2" charset="2"/>
              <a:buChar char="§"/>
            </a:pPr>
            <a:endParaRPr lang="nl-NL" sz="20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Decorumverlies: verlies van manieren</a:t>
            </a:r>
          </a:p>
          <a:p>
            <a:pPr lvl="2"/>
            <a:r>
              <a:rPr lang="nl-NL" sz="2000" b="1" dirty="0">
                <a:latin typeface="Calibri Light" panose="020F0302020204030204" pitchFamily="34" charset="0"/>
              </a:rPr>
              <a:t>Ongepaste dingen zeggen</a:t>
            </a:r>
          </a:p>
          <a:p>
            <a:pPr lvl="2"/>
            <a:r>
              <a:rPr lang="nl-NL" sz="2000" b="1" dirty="0">
                <a:latin typeface="Calibri Light" panose="020F0302020204030204" pitchFamily="34" charset="0"/>
              </a:rPr>
              <a:t>Geen schaamtegevoel </a:t>
            </a:r>
            <a:r>
              <a:rPr lang="nl-NL" sz="2000" b="1" dirty="0" smtClean="0">
                <a:latin typeface="Calibri Light" panose="020F0302020204030204" pitchFamily="34" charset="0"/>
              </a:rPr>
              <a:t>kennen</a:t>
            </a:r>
          </a:p>
          <a:p>
            <a:pPr lvl="2"/>
            <a:endParaRPr lang="nl-NL" sz="20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 Light" panose="020F0302020204030204" pitchFamily="34" charset="0"/>
              </a:rPr>
              <a:t>Persevereren</a:t>
            </a:r>
          </a:p>
          <a:p>
            <a:pPr lvl="2"/>
            <a:r>
              <a:rPr lang="nl-NL" sz="2000" b="1" dirty="0" smtClean="0">
                <a:latin typeface="Calibri Light" panose="020F0302020204030204" pitchFamily="34" charset="0"/>
              </a:rPr>
              <a:t>Blijven herhalen van gedragingen of woorden/zinnen</a:t>
            </a:r>
            <a:endParaRPr lang="nl-NL" sz="2000" b="1" dirty="0">
              <a:latin typeface="Calibri Light" panose="020F0302020204030204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76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Stadia van 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endParaRPr lang="nl-NL" dirty="0">
              <a:latin typeface="Calibri Light" panose="020F03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>
                <a:latin typeface="Calibri Light" panose="020F0302020204030204" pitchFamily="34" charset="0"/>
                <a:hlinkClick r:id="rId2"/>
              </a:rPr>
              <a:t>https://www.youtube.com/watch?v=q9BvrBhhyxM</a:t>
            </a:r>
            <a:r>
              <a:rPr lang="nl-NL" dirty="0">
                <a:latin typeface="Calibri Light" panose="020F0302020204030204" pitchFamily="34" charset="0"/>
              </a:rPr>
              <a:t> 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nl-N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12390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1596</TotalTime>
  <Words>535</Words>
  <Application>Microsoft Office PowerPoint</Application>
  <PresentationFormat>Diavoorstelling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Condensspoor</vt:lpstr>
      <vt:lpstr>MODULE 07 GERIATRIE EN DEMENTIE  ppt dementie 2 </vt:lpstr>
      <vt:lpstr>Stadia van dementie</vt:lpstr>
      <vt:lpstr>Fase 1 van dementie:</vt:lpstr>
      <vt:lpstr>Fase 2 van dementie:</vt:lpstr>
      <vt:lpstr>Fase 2 van dementie:</vt:lpstr>
      <vt:lpstr>Fase 3 van dementie:</vt:lpstr>
      <vt:lpstr>Specifieke gedragingen van dementerende zorgvragers</vt:lpstr>
      <vt:lpstr>Specifieke gedragingen van dementerende zorgvragers</vt:lpstr>
      <vt:lpstr>Stadia van dementie</vt:lpstr>
      <vt:lpstr>Fasen dementie  </vt:lpstr>
      <vt:lpstr>Wanneer welke benaderingswijze?</vt:lpstr>
      <vt:lpstr>Benaderingwijzen dementie </vt:lpstr>
      <vt:lpstr>Realiteitsoriëntatie training/begeleiding</vt:lpstr>
      <vt:lpstr>Reminiscentie </vt:lpstr>
      <vt:lpstr>Validation</vt:lpstr>
      <vt:lpstr>Snoezelen  (zintuigactivering)</vt:lpstr>
      <vt:lpstr>PDL (passiviteiten van het dagelijks leven)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 2.4 Begeleiden bij verliesverwerking</dc:title>
  <dc:creator>Gebruiker</dc:creator>
  <cp:lastModifiedBy>Maessen, Joyce</cp:lastModifiedBy>
  <cp:revision>44</cp:revision>
  <dcterms:created xsi:type="dcterms:W3CDTF">2012-11-11T14:38:07Z</dcterms:created>
  <dcterms:modified xsi:type="dcterms:W3CDTF">2017-03-06T13:52:28Z</dcterms:modified>
</cp:coreProperties>
</file>